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85" r:id="rId4"/>
    <p:sldId id="275" r:id="rId5"/>
    <p:sldId id="281" r:id="rId6"/>
    <p:sldId id="286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61" r:id="rId15"/>
    <p:sldId id="262" r:id="rId16"/>
    <p:sldId id="280" r:id="rId17"/>
    <p:sldId id="263" r:id="rId18"/>
    <p:sldId id="264" r:id="rId19"/>
    <p:sldId id="282" r:id="rId20"/>
    <p:sldId id="283" r:id="rId21"/>
    <p:sldId id="284" r:id="rId22"/>
    <p:sldId id="276" r:id="rId23"/>
    <p:sldId id="277" r:id="rId24"/>
    <p:sldId id="266" r:id="rId25"/>
    <p:sldId id="267" r:id="rId26"/>
    <p:sldId id="268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86" autoAdjust="0"/>
  </p:normalViewPr>
  <p:slideViewPr>
    <p:cSldViewPr>
      <p:cViewPr>
        <p:scale>
          <a:sx n="50" d="100"/>
          <a:sy n="50" d="100"/>
        </p:scale>
        <p:origin x="-10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322F0-D20B-4B7E-9C8D-A202301DC299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628F-1BD9-4FC7-A511-1AD22169EC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8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628F-1BD9-4FC7-A511-1AD22169ECD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80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8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42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15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59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09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9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77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12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01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07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12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00B050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E346-DB55-42B8-8195-6933F0BA34BE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BE93-B96C-46E4-BD27-7940045BFD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5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Ludowy Klub Sportowy „Promień” Mońki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41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POMOCNICY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Kulikowski Marek		Grygo Marcin</a:t>
            </a:r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Godlewski Łukasz 		Grygo Łukasz</a:t>
            </a:r>
          </a:p>
          <a:p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dirty="0" err="1" smtClean="0"/>
              <a:t>Maciorowski</a:t>
            </a:r>
            <a:r>
              <a:rPr lang="pl-PL" dirty="0" smtClean="0"/>
              <a:t> Jacek</a:t>
            </a:r>
            <a:endParaRPr lang="pl-PL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28" y="1638350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73796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64" y="3429000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29200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4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POMOCNICY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Jaromiński Tomasz 		Łobacz Kamil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Zalesko Kamil 			</a:t>
            </a:r>
            <a:r>
              <a:rPr lang="pl-PL" dirty="0" err="1" smtClean="0"/>
              <a:t>Święc</a:t>
            </a:r>
            <a:r>
              <a:rPr lang="pl-PL" dirty="0" smtClean="0"/>
              <a:t> Mariusz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2" y="5157192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277109_753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3"/>
            <a:ext cx="36004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prezentacja\259169_6e2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3"/>
            <a:ext cx="388843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NAPASTNICY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/>
              <a:t>Kiszło</a:t>
            </a:r>
            <a:r>
              <a:rPr lang="pl-PL" dirty="0" smtClean="0"/>
              <a:t> Grzegorz 		</a:t>
            </a:r>
            <a:r>
              <a:rPr lang="pl-PL" dirty="0" err="1" smtClean="0"/>
              <a:t>Studniarek</a:t>
            </a:r>
            <a:r>
              <a:rPr lang="pl-PL" dirty="0" smtClean="0"/>
              <a:t> Łukasz</a:t>
            </a:r>
          </a:p>
          <a:p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	</a:t>
            </a:r>
          </a:p>
          <a:p>
            <a:pPr marL="0" indent="0" algn="ctr">
              <a:buNone/>
            </a:pPr>
            <a:r>
              <a:rPr lang="pl-PL" dirty="0" smtClean="0"/>
              <a:t>Połuszejko Wojciech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9456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04" y="1606302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5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Napastnicy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Odyjewski</a:t>
            </a:r>
            <a:r>
              <a:rPr lang="pl-PL" dirty="0" smtClean="0"/>
              <a:t> Maciej 		Chrzanowski Eryk</a:t>
            </a:r>
          </a:p>
          <a:p>
            <a:endParaRPr lang="pl-PL" dirty="0"/>
          </a:p>
        </p:txBody>
      </p:sp>
      <p:pic>
        <p:nvPicPr>
          <p:cNvPr id="5122" name="Picture 2" descr="G:\297033_9b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7"/>
            <a:ext cx="41044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III LIGA KOBIET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68760"/>
            <a:ext cx="8640960" cy="5328592"/>
          </a:xfrm>
        </p:spPr>
      </p:pic>
    </p:spTree>
    <p:extLst>
      <p:ext uri="{BB962C8B-B14F-4D97-AF65-F5344CB8AC3E}">
        <p14:creationId xmlns:p14="http://schemas.microsoft.com/office/powerpoint/2010/main" val="8394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Kadra szkoleniowa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Leszek </a:t>
            </a:r>
            <a:r>
              <a:rPr lang="pl-PL" dirty="0" smtClean="0"/>
              <a:t>Zawadzki</a:t>
            </a:r>
          </a:p>
          <a:p>
            <a:pPr marL="0" indent="0">
              <a:buNone/>
            </a:pPr>
            <a:r>
              <a:rPr lang="pl-PL" dirty="0" smtClean="0"/>
              <a:t>Trener II klasy, były </a:t>
            </a:r>
          </a:p>
          <a:p>
            <a:pPr marL="0" indent="0">
              <a:buNone/>
            </a:pPr>
            <a:r>
              <a:rPr lang="pl-PL" dirty="0" smtClean="0"/>
              <a:t>Zawodnik m.in. Lech</a:t>
            </a:r>
          </a:p>
          <a:p>
            <a:pPr marL="0" indent="0">
              <a:buNone/>
            </a:pPr>
            <a:r>
              <a:rPr lang="pl-PL" dirty="0" smtClean="0"/>
              <a:t>Poznań, Stomil Olsztyn, </a:t>
            </a:r>
          </a:p>
          <a:p>
            <a:pPr marL="0" indent="0">
              <a:buNone/>
            </a:pPr>
            <a:r>
              <a:rPr lang="pl-PL" dirty="0" smtClean="0"/>
              <a:t>Mazur Ełk, AS </a:t>
            </a:r>
            <a:r>
              <a:rPr lang="pl-PL" dirty="0" err="1" smtClean="0"/>
              <a:t>Lilas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Vassilikou</a:t>
            </a:r>
            <a:r>
              <a:rPr lang="pl-PL" dirty="0" smtClean="0"/>
              <a:t>, AO Agios </a:t>
            </a:r>
          </a:p>
          <a:p>
            <a:pPr marL="0" indent="0">
              <a:buNone/>
            </a:pPr>
            <a:r>
              <a:rPr lang="pl-PL" dirty="0" smtClean="0"/>
              <a:t>Dimitrios, APS </a:t>
            </a:r>
            <a:r>
              <a:rPr lang="pl-PL" dirty="0" err="1" smtClean="0"/>
              <a:t>Korinthos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6146" name="Picture 2" descr="G:\prezentacja\292015_d00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744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Kadra szkoleniowa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Marcin </a:t>
            </a:r>
            <a:r>
              <a:rPr lang="pl-PL" dirty="0" err="1" smtClean="0"/>
              <a:t>Wrutniak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Instruktor piłki nożnej,</a:t>
            </a:r>
          </a:p>
          <a:p>
            <a:pPr marL="0" indent="0">
              <a:buNone/>
            </a:pPr>
            <a:r>
              <a:rPr lang="pl-PL" dirty="0" smtClean="0"/>
              <a:t>Trener kadry województwa</a:t>
            </a:r>
          </a:p>
          <a:p>
            <a:pPr marL="0" indent="0">
              <a:buNone/>
            </a:pPr>
            <a:r>
              <a:rPr lang="pl-PL" dirty="0" smtClean="0"/>
              <a:t>Dziewcząt U-16, menedżer </a:t>
            </a:r>
          </a:p>
          <a:p>
            <a:pPr marL="0" indent="0">
              <a:buNone/>
            </a:pPr>
            <a:r>
              <a:rPr lang="pl-PL" dirty="0" smtClean="0"/>
              <a:t>Sportu, animator boiska</a:t>
            </a:r>
          </a:p>
          <a:p>
            <a:pPr marL="0" indent="0">
              <a:buNone/>
            </a:pPr>
            <a:r>
              <a:rPr lang="pl-PL" dirty="0" smtClean="0"/>
              <a:t>Orlik w Mońkach</a:t>
            </a:r>
            <a:endParaRPr lang="pl-PL" dirty="0" smtClean="0"/>
          </a:p>
        </p:txBody>
      </p:sp>
      <p:pic>
        <p:nvPicPr>
          <p:cNvPr id="1026" name="Picture 2" descr="C:\Users\x\Downloads\DSCF1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1992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Osoby wspierające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Zdzisław </a:t>
            </a:r>
            <a:r>
              <a:rPr lang="pl-PL" dirty="0" err="1" smtClean="0"/>
              <a:t>Wrutniak</a:t>
            </a:r>
            <a:endParaRPr lang="pl-PL" dirty="0" smtClean="0"/>
          </a:p>
          <a:p>
            <a:r>
              <a:rPr lang="pl-PL" dirty="0" smtClean="0"/>
              <a:t>Tomasz </a:t>
            </a:r>
            <a:r>
              <a:rPr lang="pl-PL" dirty="0" err="1" smtClean="0"/>
              <a:t>Wroceński</a:t>
            </a:r>
            <a:endParaRPr lang="pl-PL" dirty="0" smtClean="0"/>
          </a:p>
          <a:p>
            <a:r>
              <a:rPr lang="pl-PL" dirty="0" smtClean="0"/>
              <a:t>Leszek </a:t>
            </a:r>
            <a:r>
              <a:rPr lang="pl-PL" dirty="0" err="1" smtClean="0"/>
              <a:t>Tekień</a:t>
            </a:r>
            <a:endParaRPr lang="pl-PL" dirty="0" smtClean="0"/>
          </a:p>
          <a:p>
            <a:r>
              <a:rPr lang="pl-PL" dirty="0" smtClean="0"/>
              <a:t>Eugeniusz Dziekoński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1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SPONSORZY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Urząd Miejski w Mońkach</a:t>
            </a:r>
          </a:p>
          <a:p>
            <a:r>
              <a:rPr lang="pl-PL" dirty="0" smtClean="0"/>
              <a:t>Starostwo Powiatowe w Mońkach</a:t>
            </a:r>
          </a:p>
          <a:p>
            <a:r>
              <a:rPr lang="pl-PL" dirty="0" smtClean="0"/>
              <a:t>Urząd Marszałkowski Województwa Podlaskiego</a:t>
            </a:r>
          </a:p>
          <a:p>
            <a:r>
              <a:rPr lang="pl-PL" dirty="0" smtClean="0"/>
              <a:t>Moniecka Spółdzielnia Mleczarska w Mońkach</a:t>
            </a:r>
          </a:p>
          <a:p>
            <a:r>
              <a:rPr lang="pl-PL" dirty="0" smtClean="0"/>
              <a:t>Spółdzielnia Mieszkaniowa w Mońkach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78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SPONSORZY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EKOPASZ – Zbigniew </a:t>
            </a:r>
            <a:r>
              <a:rPr lang="pl-PL" dirty="0" err="1"/>
              <a:t>Kropiewnicki</a:t>
            </a:r>
            <a:endParaRPr lang="pl-PL" dirty="0"/>
          </a:p>
          <a:p>
            <a:r>
              <a:rPr lang="pl-PL" dirty="0"/>
              <a:t>BUDBAU – Edward Bajkowski</a:t>
            </a:r>
          </a:p>
          <a:p>
            <a:r>
              <a:rPr lang="pl-PL" dirty="0"/>
              <a:t>ROLTRANS – Kazimierz </a:t>
            </a:r>
            <a:r>
              <a:rPr lang="pl-PL" dirty="0" smtClean="0"/>
              <a:t>Czerep</a:t>
            </a:r>
          </a:p>
          <a:p>
            <a:r>
              <a:rPr lang="pl-PL" dirty="0" smtClean="0"/>
              <a:t>RZEŹNIA BRACI SZYPCIO – Włodzimierz i Sławomir </a:t>
            </a:r>
            <a:r>
              <a:rPr lang="pl-PL" dirty="0" err="1" smtClean="0"/>
              <a:t>Szypcio</a:t>
            </a:r>
            <a:endParaRPr lang="pl-PL" dirty="0" smtClean="0"/>
          </a:p>
          <a:p>
            <a:r>
              <a:rPr lang="pl-PL" dirty="0" smtClean="0"/>
              <a:t>MONIECKIE CENTRUM HANDLOWO – TARGOWE – Andrzej </a:t>
            </a:r>
            <a:r>
              <a:rPr lang="pl-PL" dirty="0" err="1" smtClean="0"/>
              <a:t>Purta</a:t>
            </a:r>
            <a:endParaRPr lang="pl-PL" dirty="0" smtClean="0"/>
          </a:p>
          <a:p>
            <a:r>
              <a:rPr lang="pl-PL" dirty="0" smtClean="0"/>
              <a:t>BUDROMAT – Leszek </a:t>
            </a:r>
            <a:r>
              <a:rPr lang="pl-PL" dirty="0" err="1" smtClean="0"/>
              <a:t>Kuprel</a:t>
            </a:r>
            <a:endParaRPr lang="pl-PL" dirty="0" smtClean="0"/>
          </a:p>
          <a:p>
            <a:r>
              <a:rPr lang="pl-PL" dirty="0" smtClean="0"/>
              <a:t>TOMROL – Tomasz </a:t>
            </a:r>
            <a:r>
              <a:rPr lang="pl-PL" dirty="0" err="1" smtClean="0"/>
              <a:t>Wroceński</a:t>
            </a:r>
            <a:endParaRPr lang="pl-PL" dirty="0" smtClean="0"/>
          </a:p>
          <a:p>
            <a:r>
              <a:rPr lang="pl-PL" dirty="0" smtClean="0"/>
              <a:t>INTER RISK TOWARZYSTWO UBEZPIECZENIOWE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08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Władze Klubu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Andrzej </a:t>
            </a:r>
            <a:r>
              <a:rPr lang="pl-PL" dirty="0" err="1" smtClean="0"/>
              <a:t>Purta</a:t>
            </a:r>
            <a:r>
              <a:rPr lang="pl-PL" dirty="0" smtClean="0"/>
              <a:t> – prezes</a:t>
            </a:r>
          </a:p>
          <a:p>
            <a:r>
              <a:rPr lang="pl-PL" dirty="0" smtClean="0"/>
              <a:t>Leszek Zawadzki – v-ce prezes</a:t>
            </a:r>
          </a:p>
          <a:p>
            <a:r>
              <a:rPr lang="pl-PL" dirty="0" smtClean="0"/>
              <a:t>Marcin </a:t>
            </a:r>
            <a:r>
              <a:rPr lang="pl-PL" dirty="0" err="1" smtClean="0"/>
              <a:t>Wrutniak</a:t>
            </a:r>
            <a:r>
              <a:rPr lang="pl-PL" dirty="0" smtClean="0"/>
              <a:t> – sekretarz</a:t>
            </a:r>
          </a:p>
          <a:p>
            <a:r>
              <a:rPr lang="pl-PL" dirty="0" smtClean="0"/>
              <a:t>Tomasz </a:t>
            </a:r>
            <a:r>
              <a:rPr lang="pl-PL" dirty="0" err="1" smtClean="0"/>
              <a:t>Wroceński</a:t>
            </a:r>
            <a:r>
              <a:rPr lang="pl-PL" dirty="0" smtClean="0"/>
              <a:t> – członek zarządu</a:t>
            </a:r>
          </a:p>
          <a:p>
            <a:r>
              <a:rPr lang="pl-PL" dirty="0" smtClean="0"/>
              <a:t>Leszek </a:t>
            </a:r>
            <a:r>
              <a:rPr lang="pl-PL" dirty="0" err="1" smtClean="0"/>
              <a:t>Tekień</a:t>
            </a:r>
            <a:r>
              <a:rPr lang="pl-PL" dirty="0" smtClean="0"/>
              <a:t> – członek zarządu</a:t>
            </a:r>
          </a:p>
          <a:p>
            <a:r>
              <a:rPr lang="pl-PL" dirty="0" smtClean="0"/>
              <a:t>Wiesław Godlewski – członek zarządu</a:t>
            </a:r>
          </a:p>
          <a:p>
            <a:r>
              <a:rPr lang="pl-PL" dirty="0" smtClean="0"/>
              <a:t>Zdzisław </a:t>
            </a:r>
            <a:r>
              <a:rPr lang="pl-PL" dirty="0" err="1" smtClean="0"/>
              <a:t>Wrutniak</a:t>
            </a:r>
            <a:r>
              <a:rPr lang="pl-PL" dirty="0" smtClean="0"/>
              <a:t> – członek zarządu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SPONSORZY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PHU „FACHMAN” – Robert Zienkiewicz</a:t>
            </a:r>
          </a:p>
          <a:p>
            <a:r>
              <a:rPr lang="pl-PL" dirty="0" smtClean="0"/>
              <a:t>BANK BGŻ</a:t>
            </a:r>
          </a:p>
          <a:p>
            <a:r>
              <a:rPr lang="pl-PL" dirty="0" smtClean="0"/>
              <a:t>JANTRANS – Jan Hryniewicki</a:t>
            </a:r>
          </a:p>
          <a:p>
            <a:r>
              <a:rPr lang="pl-PL" dirty="0" smtClean="0"/>
              <a:t>Usługi Geodezyjne POMIAR – Jan, Paweł </a:t>
            </a:r>
            <a:r>
              <a:rPr lang="pl-PL" dirty="0" err="1" smtClean="0"/>
              <a:t>Andraka</a:t>
            </a:r>
            <a:endParaRPr lang="pl-PL" dirty="0" smtClean="0"/>
          </a:p>
          <a:p>
            <a:r>
              <a:rPr lang="pl-PL" dirty="0" smtClean="0"/>
              <a:t>WIGO – Wiesław Godlewski</a:t>
            </a:r>
          </a:p>
          <a:p>
            <a:r>
              <a:rPr lang="pl-PL" dirty="0" smtClean="0"/>
              <a:t>SILVER – ITALY – Piotr </a:t>
            </a:r>
            <a:r>
              <a:rPr lang="pl-PL" dirty="0" err="1" smtClean="0"/>
              <a:t>Aleszkiewicz</a:t>
            </a:r>
            <a:endParaRPr lang="pl-PL" dirty="0" smtClean="0"/>
          </a:p>
          <a:p>
            <a:r>
              <a:rPr lang="pl-PL" dirty="0" smtClean="0"/>
              <a:t>TRANSPORT – Józef Roszkowski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93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SPONSORZY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COMPENSA – Jan Stachurski</a:t>
            </a:r>
          </a:p>
          <a:p>
            <a:r>
              <a:rPr lang="pl-PL" dirty="0" smtClean="0"/>
              <a:t>BETEX – Jan </a:t>
            </a:r>
            <a:r>
              <a:rPr lang="pl-PL" dirty="0" err="1" smtClean="0"/>
              <a:t>Kakareko</a:t>
            </a:r>
            <a:r>
              <a:rPr lang="pl-PL" dirty="0" smtClean="0"/>
              <a:t> – Knyszyn</a:t>
            </a:r>
          </a:p>
          <a:p>
            <a:r>
              <a:rPr lang="pl-PL" dirty="0" smtClean="0"/>
              <a:t>Międzynarodowy przewóz osób – Jan </a:t>
            </a:r>
            <a:r>
              <a:rPr lang="pl-PL" dirty="0" err="1" smtClean="0"/>
              <a:t>Tuziński</a:t>
            </a:r>
            <a:endParaRPr lang="pl-PL" dirty="0" smtClean="0"/>
          </a:p>
          <a:p>
            <a:r>
              <a:rPr lang="pl-PL" dirty="0" smtClean="0"/>
              <a:t>Pani Alicja </a:t>
            </a:r>
            <a:r>
              <a:rPr lang="pl-PL" dirty="0" err="1" smtClean="0"/>
              <a:t>Pochodowicz</a:t>
            </a:r>
            <a:r>
              <a:rPr lang="pl-PL" dirty="0" smtClean="0"/>
              <a:t> – dyrektor ZS w Mońkach</a:t>
            </a:r>
          </a:p>
          <a:p>
            <a:r>
              <a:rPr lang="pl-PL" dirty="0" smtClean="0"/>
              <a:t>Pani Barbara Mroczko – notariusz</a:t>
            </a:r>
          </a:p>
          <a:p>
            <a:r>
              <a:rPr lang="pl-PL" dirty="0" smtClean="0"/>
              <a:t>BANK SPÓŁDZIELCZY w Mońkach</a:t>
            </a:r>
            <a:endParaRPr lang="pl-PL" dirty="0"/>
          </a:p>
          <a:p>
            <a:r>
              <a:rPr lang="pl-PL" dirty="0" smtClean="0"/>
              <a:t>Zajazd „Zalesie” – Renata i Dariusz Dworakowscy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65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Finał Centralny Ogólnopolskiego Turnieju „PIŁKARSKA KADRA CZEKA”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9" name="Picture 3" descr="C:\Users\x\Desktop\słubice foto\IMG_1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56792"/>
            <a:ext cx="8128000" cy="49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Finał Klubowych Mistrzostw Polski Juniorek Młodszych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00200"/>
            <a:ext cx="8640960" cy="4997152"/>
          </a:xfrm>
        </p:spPr>
      </p:pic>
    </p:spTree>
    <p:extLst>
      <p:ext uri="{BB962C8B-B14F-4D97-AF65-F5344CB8AC3E}">
        <p14:creationId xmlns:p14="http://schemas.microsoft.com/office/powerpoint/2010/main" val="27401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Partnerzy sportowi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Podlasiak Knyszyn</a:t>
            </a:r>
          </a:p>
          <a:p>
            <a:r>
              <a:rPr lang="pl-PL" dirty="0" smtClean="0"/>
              <a:t>Biebrza Goniądz</a:t>
            </a:r>
          </a:p>
          <a:p>
            <a:r>
              <a:rPr lang="pl-PL" dirty="0" smtClean="0"/>
              <a:t>Jasion Jasionówka</a:t>
            </a:r>
          </a:p>
          <a:p>
            <a:r>
              <a:rPr lang="pl-PL" dirty="0" err="1" smtClean="0"/>
              <a:t>Krypnianka</a:t>
            </a:r>
            <a:r>
              <a:rPr lang="pl-PL" dirty="0" smtClean="0"/>
              <a:t> Krypno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3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Osiągnięcia zawodników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KONTAKT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LKS „Promień” Mońki ul. Sportowa 1, 19-100 Mońki, tel. 85 716 23 29/fax , </a:t>
            </a:r>
          </a:p>
          <a:p>
            <a:r>
              <a:rPr lang="pl-PL" dirty="0" smtClean="0"/>
              <a:t>www.e-monki/</a:t>
            </a:r>
            <a:r>
              <a:rPr lang="pl-PL" dirty="0" err="1" smtClean="0"/>
              <a:t>promien</a:t>
            </a:r>
            <a:r>
              <a:rPr lang="pl-PL" dirty="0" smtClean="0"/>
              <a:t>/</a:t>
            </a:r>
            <a:r>
              <a:rPr lang="pl-PL" dirty="0" err="1" smtClean="0"/>
              <a:t>index.php</a:t>
            </a:r>
            <a:r>
              <a:rPr lang="pl-PL" dirty="0" smtClean="0"/>
              <a:t>, </a:t>
            </a:r>
          </a:p>
          <a:p>
            <a:r>
              <a:rPr lang="pl-PL" dirty="0" smtClean="0"/>
              <a:t>adres e-mail: promien-monki@wp.pl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01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pl-PL" dirty="0" smtClean="0"/>
              <a:t>Członkowie i uczestnicy (do lat 18) – 168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Ćwiczących ogółem – 138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Mężczyźni – 112, w tym do lat 18, - 90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Kobiety – 26, w tym do lat 18, </a:t>
            </a:r>
            <a:r>
              <a:rPr lang="pl-PL" smtClean="0"/>
              <a:t>- 17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Trenerzy: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Trenerzy II klasy – 1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Instruktorzy - 4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86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IV LIGA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5040560"/>
          </a:xfrm>
        </p:spPr>
      </p:pic>
    </p:spTree>
    <p:extLst>
      <p:ext uri="{BB962C8B-B14F-4D97-AF65-F5344CB8AC3E}">
        <p14:creationId xmlns:p14="http://schemas.microsoft.com/office/powerpoint/2010/main" val="23564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798569"/>
              </p:ext>
            </p:extLst>
          </p:nvPr>
        </p:nvGraphicFramePr>
        <p:xfrm>
          <a:off x="107503" y="260646"/>
          <a:ext cx="8856980" cy="6480720"/>
        </p:xfrm>
        <a:graphic>
          <a:graphicData uri="http://schemas.openxmlformats.org/drawingml/2006/table">
            <a:tbl>
              <a:tblPr/>
              <a:tblGrid>
                <a:gridCol w="509946"/>
                <a:gridCol w="2898647"/>
                <a:gridCol w="509946"/>
                <a:gridCol w="322073"/>
                <a:gridCol w="322073"/>
                <a:gridCol w="322073"/>
                <a:gridCol w="509946"/>
                <a:gridCol w="322073"/>
                <a:gridCol w="322073"/>
                <a:gridCol w="322073"/>
                <a:gridCol w="509946"/>
                <a:gridCol w="322073"/>
                <a:gridCol w="322073"/>
                <a:gridCol w="322073"/>
                <a:gridCol w="509946"/>
                <a:gridCol w="509946"/>
              </a:tblGrid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222222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Gryf Gródek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45:17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20:9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25:8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Promień Mońki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45:21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25:4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20:17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Sparta 1951 Szepietowo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37:22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21:14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16:8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LZS Narewka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35:21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22:6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13:15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Sparta Augustów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22:15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8:7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14:8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Magnat Juchnowiec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41:35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25:14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16:21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Cresovia Siemiatycze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28:24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14:14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14:10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Hetman Tykocin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24:25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18:9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6:16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Piast Białystok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26:30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18:13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8:17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Pogoń Łapy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20:22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 dirty="0">
                          <a:solidFill>
                            <a:srgbClr val="006633"/>
                          </a:solidFill>
                          <a:effectLst/>
                        </a:rPr>
                        <a:t>11:13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9:9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Hetman Białystok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20:17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11:5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9:12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Puszcza Hajnówka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11:24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3:10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8:14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KS Michałowo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17:31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10:12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7:19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Sokół Sokółka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19:29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9:13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10:16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Włókniarz Białystok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21:42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12:22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9:20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Znicz Suraż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10:46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7:22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3:24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222222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210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Gry kontrolne 2013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Promień Mońki – Tur Bielsk Podlaski 		0:1</a:t>
            </a:r>
          </a:p>
          <a:p>
            <a:r>
              <a:rPr lang="pl-PL" dirty="0" smtClean="0"/>
              <a:t>Promień Mońki – Warmia Grajewo 		2:0</a:t>
            </a:r>
          </a:p>
          <a:p>
            <a:r>
              <a:rPr lang="pl-PL" dirty="0" smtClean="0"/>
              <a:t>Promień Mońki – KS Wasilków 			1:4</a:t>
            </a:r>
          </a:p>
          <a:p>
            <a:r>
              <a:rPr lang="pl-PL" dirty="0" smtClean="0"/>
              <a:t>Promień Mońki – Dąb Dąbrowa B-</a:t>
            </a:r>
            <a:r>
              <a:rPr lang="pl-PL" dirty="0" err="1" smtClean="0"/>
              <a:t>stocka</a:t>
            </a:r>
            <a:r>
              <a:rPr lang="pl-PL" dirty="0" smtClean="0"/>
              <a:t> 	1:2</a:t>
            </a:r>
          </a:p>
          <a:p>
            <a:r>
              <a:rPr lang="pl-PL" dirty="0" err="1" smtClean="0"/>
              <a:t>Promien</a:t>
            </a:r>
            <a:r>
              <a:rPr lang="pl-PL" dirty="0" smtClean="0"/>
              <a:t> Mońki – Sparta Augustów 		4:2</a:t>
            </a:r>
          </a:p>
          <a:p>
            <a:r>
              <a:rPr lang="pl-PL" dirty="0" smtClean="0"/>
              <a:t>Promień Mońki – Znicz Biała </a:t>
            </a:r>
            <a:r>
              <a:rPr lang="pl-PL" smtClean="0"/>
              <a:t>Piska 		2:1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7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BRAMKARZE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err="1" smtClean="0"/>
              <a:t>Andraka</a:t>
            </a:r>
            <a:r>
              <a:rPr lang="pl-PL" dirty="0" smtClean="0"/>
              <a:t> Maciej 		Jabłoński Dawid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189021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34444"/>
            <a:ext cx="189021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0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OBROŃCY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Młodzianowski Adam 	Koźlik Przemysław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Zawadzki Leszek 		</a:t>
            </a:r>
            <a:r>
              <a:rPr lang="pl-PL" dirty="0" err="1" smtClean="0"/>
              <a:t>Kobrzyniecki</a:t>
            </a:r>
            <a:r>
              <a:rPr lang="pl-PL" dirty="0" smtClean="0"/>
              <a:t> Bartosz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86000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9800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06094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06094"/>
            <a:ext cx="106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4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OBROŃCY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Purta</a:t>
            </a:r>
            <a:r>
              <a:rPr lang="pl-PL" dirty="0" smtClean="0"/>
              <a:t> Damian 			Ziemkiewicz Rafał 			</a:t>
            </a:r>
            <a:endParaRPr lang="pl-PL" dirty="0"/>
          </a:p>
        </p:txBody>
      </p:sp>
      <p:pic>
        <p:nvPicPr>
          <p:cNvPr id="4098" name="Picture 2" descr="G:\278919_e2b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7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prezentacja\292023_67c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7"/>
            <a:ext cx="381642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651</Words>
  <Application>Microsoft Office PowerPoint</Application>
  <PresentationFormat>Pokaz na ekranie (4:3)</PresentationFormat>
  <Paragraphs>384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      Ludowy Klub Sportowy „Promień” Mońki</vt:lpstr>
      <vt:lpstr>Władze Klubu</vt:lpstr>
      <vt:lpstr>Prezentacja programu PowerPoint</vt:lpstr>
      <vt:lpstr>IV LIGA</vt:lpstr>
      <vt:lpstr>Prezentacja programu PowerPoint</vt:lpstr>
      <vt:lpstr>Gry kontrolne 2013</vt:lpstr>
      <vt:lpstr>BRAMKARZE</vt:lpstr>
      <vt:lpstr>OBROŃCY</vt:lpstr>
      <vt:lpstr>OBROŃCY</vt:lpstr>
      <vt:lpstr>POMOCNICY</vt:lpstr>
      <vt:lpstr>POMOCNICY</vt:lpstr>
      <vt:lpstr>NAPASTNICY</vt:lpstr>
      <vt:lpstr>Napastnicy</vt:lpstr>
      <vt:lpstr>III LIGA KOBIET</vt:lpstr>
      <vt:lpstr>Kadra szkoleniowa</vt:lpstr>
      <vt:lpstr>Kadra szkoleniowa</vt:lpstr>
      <vt:lpstr>Osoby wspierające</vt:lpstr>
      <vt:lpstr>SPONSORZY</vt:lpstr>
      <vt:lpstr>SPONSORZY</vt:lpstr>
      <vt:lpstr>SPONSORZY</vt:lpstr>
      <vt:lpstr>SPONSORZY</vt:lpstr>
      <vt:lpstr>Finał Centralny Ogólnopolskiego Turnieju „PIŁKARSKA KADRA CZEKA”</vt:lpstr>
      <vt:lpstr>Finał Klubowych Mistrzostw Polski Juniorek Młodszych</vt:lpstr>
      <vt:lpstr>Partnerzy sportowi</vt:lpstr>
      <vt:lpstr>Osiągnięcia zawodników</vt:lpstr>
      <vt:lpstr>KONTAKT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Ludowy Klub Sportowy „Promień” Mońki</dc:title>
  <dc:creator>x</dc:creator>
  <cp:lastModifiedBy>x</cp:lastModifiedBy>
  <cp:revision>37</cp:revision>
  <dcterms:created xsi:type="dcterms:W3CDTF">2013-03-11T08:53:12Z</dcterms:created>
  <dcterms:modified xsi:type="dcterms:W3CDTF">2013-03-19T12:55:39Z</dcterms:modified>
</cp:coreProperties>
</file>