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68" r:id="rId15"/>
    <p:sldId id="275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4" autoAdjust="0"/>
    <p:restoredTop sz="94660"/>
  </p:normalViewPr>
  <p:slideViewPr>
    <p:cSldViewPr>
      <p:cViewPr varScale="1">
        <p:scale>
          <a:sx n="45" d="100"/>
          <a:sy n="45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9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54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35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3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1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800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1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667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63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03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724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5215-9F1B-4462-A1B1-11F3A9D29D1D}" type="datetimeFigureOut">
              <a:rPr lang="pl-PL" smtClean="0"/>
              <a:t>2013-03-19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DD2E-9CEA-4CA3-B4DD-71BDBE512A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70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/>
              <a:t/>
            </a:r>
            <a:br>
              <a:rPr lang="pl-PL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MIEJSKI </a:t>
            </a:r>
            <a:r>
              <a:rPr lang="pl-PL" dirty="0" smtClean="0"/>
              <a:t>OŚRODEK SPORTU I REKREACJI W MOŃKACH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09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Przedszkole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68760"/>
            <a:ext cx="8352928" cy="4857403"/>
          </a:xfrm>
        </p:spPr>
      </p:pic>
    </p:spTree>
    <p:extLst>
      <p:ext uri="{BB962C8B-B14F-4D97-AF65-F5344CB8AC3E}">
        <p14:creationId xmlns:p14="http://schemas.microsoft.com/office/powerpoint/2010/main" val="3682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Grupa </a:t>
            </a:r>
            <a:r>
              <a:rPr lang="pl-PL" dirty="0" err="1" smtClean="0"/>
              <a:t>naborowa</a:t>
            </a:r>
            <a:r>
              <a:rPr lang="pl-PL" dirty="0" smtClean="0"/>
              <a:t> Dziewcząt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9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Kadra Szkoleniowa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Marcin Grygo</a:t>
            </a:r>
          </a:p>
          <a:p>
            <a:r>
              <a:rPr lang="pl-PL" dirty="0" smtClean="0"/>
              <a:t>Bartosz </a:t>
            </a:r>
            <a:r>
              <a:rPr lang="pl-PL" dirty="0" err="1" smtClean="0"/>
              <a:t>Kobrzyniecki</a:t>
            </a:r>
            <a:endParaRPr lang="pl-PL" dirty="0" smtClean="0"/>
          </a:p>
          <a:p>
            <a:r>
              <a:rPr lang="pl-PL" dirty="0" smtClean="0"/>
              <a:t>Łukasz </a:t>
            </a:r>
            <a:r>
              <a:rPr lang="pl-PL" dirty="0" err="1" smtClean="0"/>
              <a:t>Studniarek</a:t>
            </a:r>
            <a:endParaRPr lang="pl-PL" dirty="0" smtClean="0"/>
          </a:p>
          <a:p>
            <a:r>
              <a:rPr lang="pl-PL" dirty="0" smtClean="0"/>
              <a:t>Marcin </a:t>
            </a:r>
            <a:r>
              <a:rPr lang="pl-PL" dirty="0" err="1" smtClean="0"/>
              <a:t>Wrutniak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81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Pracownicy MOSiR Mońki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Arkadiusz </a:t>
            </a:r>
            <a:r>
              <a:rPr lang="pl-PL" dirty="0" err="1" smtClean="0"/>
              <a:t>Studniarek</a:t>
            </a:r>
            <a:r>
              <a:rPr lang="pl-PL" dirty="0" smtClean="0"/>
              <a:t> – Dyrektor</a:t>
            </a:r>
          </a:p>
          <a:p>
            <a:r>
              <a:rPr lang="pl-PL" dirty="0" smtClean="0"/>
              <a:t>Zdzisław </a:t>
            </a:r>
            <a:r>
              <a:rPr lang="pl-PL" dirty="0" err="1" smtClean="0"/>
              <a:t>Wrutniak</a:t>
            </a:r>
            <a:r>
              <a:rPr lang="pl-PL" dirty="0" smtClean="0"/>
              <a:t> – Referent</a:t>
            </a:r>
          </a:p>
          <a:p>
            <a:r>
              <a:rPr lang="pl-PL" dirty="0" smtClean="0"/>
              <a:t>Eugeniusz Dziekoński – Konserwator</a:t>
            </a:r>
          </a:p>
          <a:p>
            <a:r>
              <a:rPr lang="pl-PL" dirty="0" smtClean="0"/>
              <a:t>Monika Sołowiej - księgowość</a:t>
            </a:r>
          </a:p>
          <a:p>
            <a:r>
              <a:rPr lang="pl-PL" dirty="0" smtClean="0"/>
              <a:t>Grzegorz </a:t>
            </a:r>
            <a:r>
              <a:rPr lang="pl-PL" dirty="0" err="1" smtClean="0"/>
              <a:t>Kiszło</a:t>
            </a:r>
            <a:endParaRPr lang="pl-PL" dirty="0" smtClean="0"/>
          </a:p>
          <a:p>
            <a:r>
              <a:rPr lang="pl-PL" dirty="0" smtClean="0"/>
              <a:t>Marcin Grygo</a:t>
            </a:r>
          </a:p>
          <a:p>
            <a:r>
              <a:rPr lang="pl-PL" dirty="0" smtClean="0"/>
              <a:t>Bartosz </a:t>
            </a:r>
            <a:r>
              <a:rPr lang="pl-PL" dirty="0" err="1" smtClean="0"/>
              <a:t>Kobrzyniecki</a:t>
            </a:r>
            <a:endParaRPr lang="pl-PL" dirty="0" smtClean="0"/>
          </a:p>
          <a:p>
            <a:r>
              <a:rPr lang="pl-PL" dirty="0" smtClean="0"/>
              <a:t>Łukasz Godlewski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Zawodnicy powoływani do </a:t>
            </a:r>
            <a:r>
              <a:rPr lang="pl-PL" smtClean="0"/>
              <a:t>kadry wojewódzkiej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Junior młodszy – Marcin Mocarski</a:t>
            </a:r>
          </a:p>
          <a:p>
            <a:r>
              <a:rPr lang="pl-PL" dirty="0" smtClean="0"/>
              <a:t>Trampkarze – Rafał Sulewski, Rafał Modzelewski</a:t>
            </a:r>
          </a:p>
          <a:p>
            <a:r>
              <a:rPr lang="pl-PL" dirty="0" smtClean="0"/>
              <a:t>Młodzik – Jakub </a:t>
            </a:r>
            <a:r>
              <a:rPr lang="pl-PL" dirty="0" smtClean="0"/>
              <a:t>Chojnowski</a:t>
            </a:r>
          </a:p>
          <a:p>
            <a:r>
              <a:rPr lang="pl-PL" dirty="0" smtClean="0"/>
              <a:t>III liga kobiet – Julia Marcinkiewicz</a:t>
            </a:r>
            <a:r>
              <a:rPr lang="pl-PL" smtClean="0"/>
              <a:t>, Katarzyna </a:t>
            </a:r>
            <a:r>
              <a:rPr lang="pl-PL" dirty="0" smtClean="0"/>
              <a:t>Bielska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55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Zawodnicy wypożyczeni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Norman Mogielnicki 95’, </a:t>
            </a:r>
          </a:p>
          <a:p>
            <a:r>
              <a:rPr lang="pl-PL" dirty="0" smtClean="0"/>
              <a:t>Kamil Kulikowski 96’, </a:t>
            </a:r>
          </a:p>
          <a:p>
            <a:r>
              <a:rPr lang="pl-PL" dirty="0" smtClean="0"/>
              <a:t>Karol Sak 96’, </a:t>
            </a:r>
          </a:p>
          <a:p>
            <a:r>
              <a:rPr lang="pl-PL" dirty="0" smtClean="0"/>
              <a:t>Szymon </a:t>
            </a:r>
            <a:r>
              <a:rPr lang="pl-PL" dirty="0" err="1" smtClean="0"/>
              <a:t>Pawełko</a:t>
            </a:r>
            <a:r>
              <a:rPr lang="pl-PL" dirty="0" smtClean="0"/>
              <a:t> 98’ </a:t>
            </a:r>
          </a:p>
          <a:p>
            <a:pPr marL="0" indent="0">
              <a:buNone/>
            </a:pPr>
            <a:r>
              <a:rPr lang="pl-PL" dirty="0" smtClean="0"/>
              <a:t>– wszyscy MOSP Jagiellonia Białystok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61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Partnerzy Sportowi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Zespół Szkół w Mońkach</a:t>
            </a:r>
          </a:p>
          <a:p>
            <a:r>
              <a:rPr lang="pl-PL" dirty="0" smtClean="0"/>
              <a:t>Szkoła Podstawowa nr 2 w Mońkach</a:t>
            </a:r>
          </a:p>
          <a:p>
            <a:r>
              <a:rPr lang="pl-PL" dirty="0" smtClean="0"/>
              <a:t>Publiczne Gimnazjum w Mońkach</a:t>
            </a:r>
          </a:p>
          <a:p>
            <a:r>
              <a:rPr lang="pl-PL" dirty="0" err="1" smtClean="0"/>
              <a:t>ZSOiZ</a:t>
            </a:r>
            <a:r>
              <a:rPr lang="pl-PL" dirty="0" smtClean="0"/>
              <a:t> w Mońkach</a:t>
            </a:r>
          </a:p>
          <a:p>
            <a:r>
              <a:rPr lang="pl-PL" smtClean="0"/>
              <a:t>Powiatowa Pływalnia w Mońkach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55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Grupy rocznikowe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Junior młodszy 1996/1997</a:t>
            </a:r>
          </a:p>
          <a:p>
            <a:r>
              <a:rPr lang="pl-PL" dirty="0" err="1" smtClean="0"/>
              <a:t>Tramkparz</a:t>
            </a:r>
            <a:r>
              <a:rPr lang="pl-PL" dirty="0" smtClean="0"/>
              <a:t> 1998/1999</a:t>
            </a:r>
          </a:p>
          <a:p>
            <a:r>
              <a:rPr lang="pl-PL" dirty="0" smtClean="0"/>
              <a:t>Młodzik 2000/2001</a:t>
            </a:r>
          </a:p>
          <a:p>
            <a:r>
              <a:rPr lang="pl-PL" dirty="0" smtClean="0"/>
              <a:t>Orlik 2002/2003</a:t>
            </a:r>
          </a:p>
          <a:p>
            <a:r>
              <a:rPr lang="pl-PL" dirty="0" smtClean="0"/>
              <a:t>Żak 2004/2005</a:t>
            </a:r>
          </a:p>
          <a:p>
            <a:r>
              <a:rPr lang="pl-PL" dirty="0" smtClean="0"/>
              <a:t>Przedszkole 2006/2007/2008</a:t>
            </a:r>
          </a:p>
          <a:p>
            <a:r>
              <a:rPr lang="pl-PL" dirty="0" smtClean="0"/>
              <a:t>Grupa </a:t>
            </a:r>
            <a:r>
              <a:rPr lang="pl-PL" dirty="0" err="1" smtClean="0"/>
              <a:t>naborowa</a:t>
            </a:r>
            <a:r>
              <a:rPr lang="pl-PL" dirty="0" smtClean="0"/>
              <a:t> dziewcząt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9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Junior Młodszy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116498"/>
              </p:ext>
            </p:extLst>
          </p:nvPr>
        </p:nvGraphicFramePr>
        <p:xfrm>
          <a:off x="467543" y="332661"/>
          <a:ext cx="8208912" cy="5793502"/>
        </p:xfrm>
        <a:graphic>
          <a:graphicData uri="http://schemas.openxmlformats.org/drawingml/2006/table">
            <a:tbl>
              <a:tblPr/>
              <a:tblGrid>
                <a:gridCol w="413757"/>
                <a:gridCol w="20025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  <a:gridCol w="413757"/>
              </a:tblGrid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Krypnianka Krypno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53:16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24:7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29:9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MOSiR Mońki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64:11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43:9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21:2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Korona Dobrzyniewo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30:17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21:12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9:5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Skra Czarna Białostocka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35:17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13:8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22:9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Dąb Dąbrowa Białostocka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32:22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16:6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16:16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KS Śniadowo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30:22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14:8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16:14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Sparta Augustów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16:39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8:18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8:21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Perspektywa Łomża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26:37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14:21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12:16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Hetman II Białystok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7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21:26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18:11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3:15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Skra Wizna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8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25:84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6:34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19:50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26682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Victoria Jedwabne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10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15:56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4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10:26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5:30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marL="25716" marR="25716" marT="12858" marB="128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0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Trampkarz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8837"/>
              </p:ext>
            </p:extLst>
          </p:nvPr>
        </p:nvGraphicFramePr>
        <p:xfrm>
          <a:off x="179510" y="332658"/>
          <a:ext cx="8784980" cy="5715254"/>
        </p:xfrm>
        <a:graphic>
          <a:graphicData uri="http://schemas.openxmlformats.org/drawingml/2006/table">
            <a:tbl>
              <a:tblPr/>
              <a:tblGrid>
                <a:gridCol w="442793"/>
                <a:gridCol w="2143085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  <a:gridCol w="442793"/>
              </a:tblGrid>
              <a:tr h="562866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OSiR Wigry Suwałki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63:4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32:1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31:3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22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2866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MOSP Jagiellonia Białystok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72:4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21:2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51:2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21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692758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 dirty="0">
                          <a:effectLst/>
                        </a:rPr>
                        <a:t>BSP Jagiellonia Białystok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29:15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18:5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11:10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2758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MOSiR Mońki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20:16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8:7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12:9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692758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Piast Białystok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30:20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 dirty="0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23:12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 dirty="0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 dirty="0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 dirty="0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7:8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12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92758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Skra Czarna Białostocka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15:50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2:26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13:24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562866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Sokół Sokółka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9:37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7:21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2:16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4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62866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OSiR II Wigry Suwałki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8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9:55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6:40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3:15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</a:tr>
              <a:tr h="692758"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solidFill>
                            <a:srgbClr val="222222"/>
                          </a:solidFill>
                          <a:effectLst/>
                        </a:rPr>
                        <a:t>9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l-PL" sz="1200" u="none" strike="noStrike">
                          <a:effectLst/>
                        </a:rPr>
                        <a:t>Sparta Augustów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>
                          <a:effectLst/>
                        </a:rPr>
                        <a:t>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6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effectLst/>
                        </a:rPr>
                        <a:t>11:57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006633"/>
                          </a:solidFill>
                          <a:effectLst/>
                        </a:rPr>
                        <a:t>5:22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1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0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u="none" strike="noStrike">
                          <a:solidFill>
                            <a:srgbClr val="990000"/>
                          </a:solidFill>
                          <a:effectLst/>
                        </a:rPr>
                        <a:t>6:35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200" b="1" u="none" strike="noStrike" dirty="0">
                          <a:solidFill>
                            <a:srgbClr val="222222"/>
                          </a:solidFill>
                          <a:effectLst/>
                        </a:rPr>
                        <a:t>3</a:t>
                      </a:r>
                    </a:p>
                  </a:txBody>
                  <a:tcPr marL="34288" marR="34288" marT="17144" marB="1714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3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Młodzik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x\Downloads\Młodzi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1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Orlik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24935" cy="5328592"/>
          </a:xfrm>
        </p:spPr>
      </p:pic>
    </p:spTree>
    <p:extLst>
      <p:ext uri="{BB962C8B-B14F-4D97-AF65-F5344CB8AC3E}">
        <p14:creationId xmlns:p14="http://schemas.microsoft.com/office/powerpoint/2010/main" val="20094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Żak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7" cy="5256584"/>
          </a:xfrm>
        </p:spPr>
      </p:pic>
    </p:spTree>
    <p:extLst>
      <p:ext uri="{BB962C8B-B14F-4D97-AF65-F5344CB8AC3E}">
        <p14:creationId xmlns:p14="http://schemas.microsoft.com/office/powerpoint/2010/main" val="11827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490</Words>
  <Application>Microsoft Office PowerPoint</Application>
  <PresentationFormat>Pokaz na ekranie (4:3)</PresentationFormat>
  <Paragraphs>368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       MIEJSKI OŚRODEK SPORTU I REKREACJI W MOŃKACH</vt:lpstr>
      <vt:lpstr>Grupy rocznikowe</vt:lpstr>
      <vt:lpstr>Junior Młodszy</vt:lpstr>
      <vt:lpstr>Prezentacja programu PowerPoint</vt:lpstr>
      <vt:lpstr>Trampkarz</vt:lpstr>
      <vt:lpstr>Prezentacja programu PowerPoint</vt:lpstr>
      <vt:lpstr>Młodzik</vt:lpstr>
      <vt:lpstr>Orlik</vt:lpstr>
      <vt:lpstr>Żak</vt:lpstr>
      <vt:lpstr>Przedszkole</vt:lpstr>
      <vt:lpstr>Grupa naborowa Dziewcząt</vt:lpstr>
      <vt:lpstr>Kadra Szkoleniowa</vt:lpstr>
      <vt:lpstr>Pracownicy MOSiR Mońki</vt:lpstr>
      <vt:lpstr>Zawodnicy powoływani do kadry wojewódzkiej</vt:lpstr>
      <vt:lpstr>Zawodnicy wypożyczeni </vt:lpstr>
      <vt:lpstr>Partnerzy Sportowi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MIEJSKI OŚRODEK SPORTU I REKREACJI W MOŃKACH</dc:title>
  <dc:creator>x</dc:creator>
  <cp:lastModifiedBy>x</cp:lastModifiedBy>
  <cp:revision>26</cp:revision>
  <dcterms:created xsi:type="dcterms:W3CDTF">2013-03-11T09:12:27Z</dcterms:created>
  <dcterms:modified xsi:type="dcterms:W3CDTF">2013-03-19T16:18:06Z</dcterms:modified>
</cp:coreProperties>
</file>